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EA19B-4E37-47DC-96DD-A17FF61E9A2A}" type="datetimeFigureOut">
              <a:rPr lang="fr-FR" smtClean="0"/>
              <a:pPr/>
              <a:t>30/04/2020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957E4-8CD9-49F3-9BB9-178748C9C1A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71600" y="1124744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r>
              <a:rPr lang="fr-FR" dirty="0" smtClean="0"/>
              <a:t>. </a:t>
            </a:r>
            <a:r>
              <a:rPr lang="fr-FR" dirty="0" smtClean="0"/>
              <a:t>Se </a:t>
            </a:r>
            <a:r>
              <a:rPr lang="fr-FR" dirty="0" smtClean="0"/>
              <a:t>connecter à son </a:t>
            </a:r>
            <a:r>
              <a:rPr lang="fr-FR" dirty="0" smtClean="0"/>
              <a:t>compte </a:t>
            </a:r>
            <a:r>
              <a:rPr lang="fr-FR" dirty="0" err="1" smtClean="0"/>
              <a:t>ent</a:t>
            </a:r>
            <a:endParaRPr lang="fr-FR" dirty="0" smtClean="0"/>
          </a:p>
          <a:p>
            <a:r>
              <a:rPr lang="fr-FR" dirty="0" smtClean="0"/>
              <a:t>2. Une fois que cette page s’affiche, cliquer sur Accès G suite</a:t>
            </a:r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034" r="1370" b="5767"/>
          <a:stretch>
            <a:fillRect/>
          </a:stretch>
        </p:blipFill>
        <p:spPr bwMode="auto">
          <a:xfrm>
            <a:off x="323528" y="2060848"/>
            <a:ext cx="8100392" cy="407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 flipH="1" flipV="1">
            <a:off x="899592" y="3140968"/>
            <a:ext cx="504056" cy="14401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1043608" y="404665"/>
            <a:ext cx="712879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Comment animer un cours en live </a:t>
            </a:r>
            <a:r>
              <a:rPr lang="fr-FR" b="1" dirty="0" smtClean="0">
                <a:solidFill>
                  <a:schemeClr val="bg1"/>
                </a:solidFill>
              </a:rPr>
              <a:t>sur G – suite / plateforme </a:t>
            </a:r>
            <a:r>
              <a:rPr lang="fr-FR" b="1" dirty="0" err="1" smtClean="0">
                <a:solidFill>
                  <a:schemeClr val="bg1"/>
                </a:solidFill>
              </a:rPr>
              <a:t>ent</a:t>
            </a:r>
            <a:r>
              <a:rPr lang="fr-FR" b="1" dirty="0" smtClean="0">
                <a:solidFill>
                  <a:schemeClr val="bg1"/>
                </a:solidFill>
              </a:rPr>
              <a:t>?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1560" y="47667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3. Une </a:t>
            </a:r>
            <a:r>
              <a:rPr lang="fr-FR" dirty="0" smtClean="0"/>
              <a:t>fois que cette page s’affiche, cliquer sur le carré avec les 9 points </a:t>
            </a:r>
            <a:r>
              <a:rPr lang="fr-FR" dirty="0" smtClean="0"/>
              <a:t>en haut à droite de l’écran, sous </a:t>
            </a:r>
            <a:r>
              <a:rPr lang="fr-FR" dirty="0" smtClean="0"/>
              <a:t>la flèche bleue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6734" b="50658"/>
          <a:stretch>
            <a:fillRect/>
          </a:stretch>
        </p:blipFill>
        <p:spPr bwMode="auto">
          <a:xfrm>
            <a:off x="539552" y="1124744"/>
            <a:ext cx="781146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avec flèche 5"/>
          <p:cNvCxnSpPr>
            <a:stCxn id="2" idx="3"/>
          </p:cNvCxnSpPr>
          <p:nvPr/>
        </p:nvCxnSpPr>
        <p:spPr>
          <a:xfrm flipH="1">
            <a:off x="7596336" y="799838"/>
            <a:ext cx="288032" cy="39691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1560" y="3068960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4. </a:t>
            </a:r>
            <a:r>
              <a:rPr lang="fr-FR" dirty="0" smtClean="0"/>
              <a:t>Cliquer </a:t>
            </a:r>
            <a:r>
              <a:rPr lang="fr-FR" dirty="0" smtClean="0"/>
              <a:t>sur Agenda sous la flèche bleue</a:t>
            </a:r>
          </a:p>
          <a:p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3581" t="6034" b="42167"/>
          <a:stretch>
            <a:fillRect/>
          </a:stretch>
        </p:blipFill>
        <p:spPr bwMode="auto">
          <a:xfrm>
            <a:off x="702332" y="3501008"/>
            <a:ext cx="790211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avec flèche 8"/>
          <p:cNvCxnSpPr/>
          <p:nvPr/>
        </p:nvCxnSpPr>
        <p:spPr>
          <a:xfrm flipH="1">
            <a:off x="7380312" y="4581128"/>
            <a:ext cx="216024" cy="36004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3568" y="40466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5. Dès </a:t>
            </a:r>
            <a:r>
              <a:rPr lang="fr-FR" dirty="0" smtClean="0"/>
              <a:t>que le tableau suivant s’affiche, cliquer sur </a:t>
            </a:r>
            <a:r>
              <a:rPr lang="fr-FR" dirty="0" smtClean="0"/>
              <a:t>Créer </a:t>
            </a:r>
            <a:r>
              <a:rPr lang="fr-FR" dirty="0" smtClean="0"/>
              <a:t>sous la flèche bleue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7434" r="2551" b="34567"/>
          <a:stretch>
            <a:fillRect/>
          </a:stretch>
        </p:blipFill>
        <p:spPr bwMode="auto">
          <a:xfrm>
            <a:off x="323528" y="836712"/>
            <a:ext cx="7344816" cy="245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cteur droit avec flèche 3"/>
          <p:cNvCxnSpPr/>
          <p:nvPr/>
        </p:nvCxnSpPr>
        <p:spPr>
          <a:xfrm flipH="1">
            <a:off x="899592" y="836712"/>
            <a:ext cx="288032" cy="36004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611560" y="3356992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6. Là, vous pouvez ajouter </a:t>
            </a:r>
            <a:r>
              <a:rPr lang="fr-FR" dirty="0" smtClean="0"/>
              <a:t>un titre, choisir la date de l’évènement à programmer puis cliquer sur </a:t>
            </a:r>
            <a:r>
              <a:rPr lang="fr-FR" dirty="0" smtClean="0"/>
              <a:t>Autres </a:t>
            </a:r>
            <a:r>
              <a:rPr lang="fr-FR" dirty="0" smtClean="0"/>
              <a:t>options</a:t>
            </a:r>
          </a:p>
          <a:p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6034" r="3338" b="7867"/>
          <a:stretch>
            <a:fillRect/>
          </a:stretch>
        </p:blipFill>
        <p:spPr bwMode="auto">
          <a:xfrm>
            <a:off x="1691680" y="3933056"/>
            <a:ext cx="5688632" cy="285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27584" y="69269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7</a:t>
            </a:r>
            <a:r>
              <a:rPr lang="fr-FR" dirty="0" smtClean="0"/>
              <a:t>. Cliquer sur ajouter des invités (sous la flèche bleue) et insérer les mails à inviter puis cliquer sur </a:t>
            </a:r>
            <a:r>
              <a:rPr lang="fr-FR" dirty="0" smtClean="0"/>
              <a:t>enregistrer</a:t>
            </a:r>
            <a:endParaRPr lang="fr-FR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6734" r="36687" b="30906"/>
          <a:stretch>
            <a:fillRect/>
          </a:stretch>
        </p:blipFill>
        <p:spPr bwMode="auto">
          <a:xfrm>
            <a:off x="1241777" y="1484784"/>
            <a:ext cx="6498575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avec flèche 5"/>
          <p:cNvCxnSpPr/>
          <p:nvPr/>
        </p:nvCxnSpPr>
        <p:spPr>
          <a:xfrm flipH="1">
            <a:off x="6156176" y="2348880"/>
            <a:ext cx="288032" cy="43204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6734" r="27357" b="35151"/>
          <a:stretch>
            <a:fillRect/>
          </a:stretch>
        </p:blipFill>
        <p:spPr bwMode="auto">
          <a:xfrm>
            <a:off x="395536" y="764704"/>
            <a:ext cx="720080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539552" y="39537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8.</a:t>
            </a:r>
            <a:r>
              <a:rPr lang="fr-FR" dirty="0" smtClean="0"/>
              <a:t> Cliquer </a:t>
            </a:r>
            <a:r>
              <a:rPr lang="fr-FR" dirty="0" smtClean="0"/>
              <a:t>sur </a:t>
            </a:r>
            <a:r>
              <a:rPr lang="fr-FR" dirty="0" smtClean="0"/>
              <a:t>Envoyer </a:t>
            </a:r>
            <a:endParaRPr lang="fr-F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35038" t="40900" r="34250" b="39500"/>
          <a:stretch>
            <a:fillRect/>
          </a:stretch>
        </p:blipFill>
        <p:spPr bwMode="auto">
          <a:xfrm>
            <a:off x="323528" y="4581128"/>
            <a:ext cx="561662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95536" y="414908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9. Cliquer </a:t>
            </a:r>
            <a:r>
              <a:rPr lang="fr-FR" dirty="0" smtClean="0"/>
              <a:t>sur inviter des personnes externes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1560" y="47667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10. L’agenda </a:t>
            </a:r>
            <a:r>
              <a:rPr lang="fr-FR" dirty="0" smtClean="0"/>
              <a:t>va </a:t>
            </a:r>
            <a:r>
              <a:rPr lang="fr-FR" dirty="0" smtClean="0"/>
              <a:t>s’afficher, il contient </a:t>
            </a:r>
            <a:r>
              <a:rPr lang="fr-FR" dirty="0" smtClean="0"/>
              <a:t>la programmation du cours en live (date et plage horaire), sous la flèche </a:t>
            </a:r>
            <a:r>
              <a:rPr lang="fr-FR" dirty="0" smtClean="0"/>
              <a:t>bleue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181" t="7434" r="2745" b="47619"/>
          <a:stretch>
            <a:fillRect/>
          </a:stretch>
        </p:blipFill>
        <p:spPr bwMode="auto">
          <a:xfrm>
            <a:off x="395536" y="1412776"/>
            <a:ext cx="820891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cteur droit avec flèche 3"/>
          <p:cNvCxnSpPr/>
          <p:nvPr/>
        </p:nvCxnSpPr>
        <p:spPr>
          <a:xfrm flipH="1">
            <a:off x="7164288" y="2564904"/>
            <a:ext cx="288032" cy="43204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395536" y="3645024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11. Cliquer </a:t>
            </a:r>
            <a:r>
              <a:rPr lang="fr-FR" dirty="0" smtClean="0"/>
              <a:t>dessus, la fenêtre suivante va s’afficher, elle comporte le lien participer avec </a:t>
            </a:r>
            <a:r>
              <a:rPr lang="fr-FR" dirty="0"/>
              <a:t>G</a:t>
            </a:r>
            <a:r>
              <a:rPr lang="fr-FR" dirty="0" smtClean="0"/>
              <a:t>oogle </a:t>
            </a:r>
            <a:r>
              <a:rPr lang="fr-FR" dirty="0" err="1"/>
              <a:t>M</a:t>
            </a:r>
            <a:r>
              <a:rPr lang="fr-FR" dirty="0" err="1" smtClean="0"/>
              <a:t>eet</a:t>
            </a:r>
            <a:r>
              <a:rPr lang="fr-FR" dirty="0" smtClean="0"/>
              <a:t> qui </a:t>
            </a:r>
            <a:r>
              <a:rPr lang="fr-FR" dirty="0" smtClean="0"/>
              <a:t>vous permettra </a:t>
            </a:r>
            <a:r>
              <a:rPr lang="fr-FR" dirty="0" smtClean="0"/>
              <a:t>de rejoindre la réunion à la date prévue </a:t>
            </a:r>
            <a:endParaRPr lang="fr-F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49419" t="30000" r="27383" b="26885"/>
          <a:stretch>
            <a:fillRect/>
          </a:stretch>
        </p:blipFill>
        <p:spPr bwMode="auto">
          <a:xfrm>
            <a:off x="2915816" y="4293096"/>
            <a:ext cx="2304256" cy="240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620688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12. Une notification de la réunion va être envoyée à la boite </a:t>
            </a:r>
            <a:r>
              <a:rPr lang="fr-FR" dirty="0" err="1" smtClean="0"/>
              <a:t>G</a:t>
            </a:r>
            <a:r>
              <a:rPr lang="fr-FR" dirty="0" err="1" smtClean="0"/>
              <a:t>mail</a:t>
            </a:r>
            <a:r>
              <a:rPr lang="fr-FR" dirty="0" smtClean="0"/>
              <a:t> des invités , cliquer sur rejoindre la réunion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975" t="16534" r="37201" b="17667"/>
          <a:stretch>
            <a:fillRect/>
          </a:stretch>
        </p:blipFill>
        <p:spPr bwMode="auto">
          <a:xfrm>
            <a:off x="1115616" y="1412776"/>
            <a:ext cx="6840760" cy="5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7519" t="29833" r="19482" b="23967"/>
          <a:stretch>
            <a:fillRect/>
          </a:stretch>
        </p:blipFill>
        <p:spPr bwMode="auto">
          <a:xfrm>
            <a:off x="1691680" y="1124744"/>
            <a:ext cx="5472608" cy="225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611560" y="47667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13. Il vous suffira de cliquer sur participer à la réunion, il est souhaitable de demander aux étudiants d’éteindre les touches micro et caméra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11560" y="3284984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14. Pour enregistrer votre présentation cliquer en bas et à droite de l’écran sur enregistrer la réunion (flèche bleue puis rouge) , et si vous souhaiter partager votre présentation avec les étudiants, cliquer sur partager la présentation (flèche noire)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1850" t="15134" b="4368"/>
          <a:stretch>
            <a:fillRect/>
          </a:stretch>
        </p:blipFill>
        <p:spPr bwMode="auto">
          <a:xfrm>
            <a:off x="2339752" y="4149080"/>
            <a:ext cx="4464496" cy="258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avec flèche 5"/>
          <p:cNvCxnSpPr/>
          <p:nvPr/>
        </p:nvCxnSpPr>
        <p:spPr>
          <a:xfrm flipH="1">
            <a:off x="6804248" y="6165304"/>
            <a:ext cx="288032" cy="43204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H="1">
            <a:off x="6444208" y="5013176"/>
            <a:ext cx="288032" cy="432048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H="1">
            <a:off x="6444208" y="6093296"/>
            <a:ext cx="288032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294</Words>
  <Application>Microsoft Office PowerPoint</Application>
  <PresentationFormat>Affichage à l'écran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USER</cp:lastModifiedBy>
  <cp:revision>11</cp:revision>
  <dcterms:created xsi:type="dcterms:W3CDTF">2020-04-30T10:56:54Z</dcterms:created>
  <dcterms:modified xsi:type="dcterms:W3CDTF">2020-04-30T14:57:47Z</dcterms:modified>
</cp:coreProperties>
</file>